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17" r:id="rId2"/>
    <p:sldId id="302" r:id="rId3"/>
    <p:sldId id="410" r:id="rId4"/>
    <p:sldId id="408" r:id="rId5"/>
    <p:sldId id="321" r:id="rId6"/>
    <p:sldId id="329" r:id="rId7"/>
    <p:sldId id="361" r:id="rId8"/>
    <p:sldId id="394" r:id="rId9"/>
    <p:sldId id="325" r:id="rId10"/>
    <p:sldId id="363" r:id="rId11"/>
    <p:sldId id="396" r:id="rId12"/>
    <p:sldId id="397" r:id="rId13"/>
    <p:sldId id="398" r:id="rId14"/>
    <p:sldId id="399" r:id="rId15"/>
    <p:sldId id="402" r:id="rId16"/>
    <p:sldId id="409" r:id="rId17"/>
    <p:sldId id="357" r:id="rId18"/>
    <p:sldId id="364" r:id="rId19"/>
    <p:sldId id="379" r:id="rId20"/>
    <p:sldId id="365" r:id="rId21"/>
    <p:sldId id="366" r:id="rId22"/>
    <p:sldId id="355" r:id="rId23"/>
    <p:sldId id="384" r:id="rId24"/>
    <p:sldId id="367" r:id="rId25"/>
    <p:sldId id="368" r:id="rId26"/>
    <p:sldId id="369" r:id="rId27"/>
    <p:sldId id="401" r:id="rId28"/>
    <p:sldId id="374" r:id="rId29"/>
    <p:sldId id="372" r:id="rId30"/>
    <p:sldId id="370" r:id="rId31"/>
    <p:sldId id="403" r:id="rId32"/>
    <p:sldId id="373" r:id="rId33"/>
    <p:sldId id="377" r:id="rId34"/>
    <p:sldId id="404" r:id="rId35"/>
    <p:sldId id="375" r:id="rId36"/>
    <p:sldId id="405" r:id="rId37"/>
    <p:sldId id="353" r:id="rId38"/>
    <p:sldId id="356" r:id="rId39"/>
    <p:sldId id="380" r:id="rId40"/>
    <p:sldId id="378" r:id="rId41"/>
    <p:sldId id="345" r:id="rId42"/>
    <p:sldId id="318" r:id="rId43"/>
    <p:sldId id="383" r:id="rId44"/>
    <p:sldId id="395" r:id="rId45"/>
    <p:sldId id="389" r:id="rId46"/>
    <p:sldId id="382" r:id="rId47"/>
    <p:sldId id="400" r:id="rId48"/>
    <p:sldId id="385" r:id="rId49"/>
    <p:sldId id="388" r:id="rId50"/>
    <p:sldId id="386" r:id="rId51"/>
    <p:sldId id="390" r:id="rId52"/>
    <p:sldId id="391" r:id="rId53"/>
    <p:sldId id="392" r:id="rId54"/>
    <p:sldId id="407" r:id="rId55"/>
    <p:sldId id="352" r:id="rId56"/>
    <p:sldId id="347" r:id="rId57"/>
    <p:sldId id="349" r:id="rId58"/>
    <p:sldId id="350" r:id="rId59"/>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1997" autoAdjust="0"/>
  </p:normalViewPr>
  <p:slideViewPr>
    <p:cSldViewPr snapToGrid="0" snapToObjects="1">
      <p:cViewPr varScale="1">
        <p:scale>
          <a:sx n="100" d="100"/>
          <a:sy n="100" d="100"/>
        </p:scale>
        <p:origin x="114" y="45"/>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26/01/2019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20</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27</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30</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33</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35</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41</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43</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47</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49</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50</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58</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5</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8</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10</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15</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DF351B0F-FB05-4B6A-9417-46ABD151E7AB}"/>
              </a:ext>
            </a:extLst>
          </p:cNvPr>
          <p:cNvPicPr>
            <a:picLocks noChangeAspect="1"/>
          </p:cNvPicPr>
          <p:nvPr userDrawn="1"/>
        </p:nvPicPr>
        <p:blipFill>
          <a:blip r:embed="rId9"/>
          <a:stretch>
            <a:fillRect/>
          </a:stretch>
        </p:blipFill>
        <p:spPr>
          <a:xfrm>
            <a:off x="9325574" y="5958814"/>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22" y="0"/>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218"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CA6-5D73-43D3-8163-7CCD6EA8C264}"/>
              </a:ext>
            </a:extLst>
          </p:cNvPr>
          <p:cNvSpPr txBox="1">
            <a:spLocks/>
          </p:cNvSpPr>
          <p:nvPr/>
        </p:nvSpPr>
        <p:spPr>
          <a:xfrm>
            <a:off x="376544" y="2138269"/>
            <a:ext cx="9867593" cy="1324067"/>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solidFill>
                  <a:schemeClr val="bg1"/>
                </a:solidFill>
              </a:rPr>
              <a:t>Link to Session Evaluation</a:t>
            </a:r>
            <a:br>
              <a:rPr lang="en-AU" dirty="0">
                <a:solidFill>
                  <a:schemeClr val="bg1"/>
                </a:solidFill>
              </a:rPr>
            </a:br>
            <a:r>
              <a:rPr lang="en-AU" sz="2400" dirty="0">
                <a:solidFill>
                  <a:schemeClr val="bg1"/>
                </a:solidFill>
              </a:rPr>
              <a:t>https://www.sqlsaturday.com/818/Sessions/SessionEvaluation.aspx</a:t>
            </a:r>
          </a:p>
        </p:txBody>
      </p:sp>
      <p:sp>
        <p:nvSpPr>
          <p:cNvPr id="3" name="Title 1">
            <a:extLst>
              <a:ext uri="{FF2B5EF4-FFF2-40B4-BE49-F238E27FC236}">
                <a16:creationId xmlns:a16="http://schemas.microsoft.com/office/drawing/2014/main" id="{F1993A99-E602-4650-A7B6-1061DDF75C83}"/>
              </a:ext>
            </a:extLst>
          </p:cNvPr>
          <p:cNvSpPr txBox="1">
            <a:spLocks/>
          </p:cNvSpPr>
          <p:nvPr/>
        </p:nvSpPr>
        <p:spPr>
          <a:xfrm>
            <a:off x="376544" y="4014693"/>
            <a:ext cx="9953319" cy="1481232"/>
          </a:xfrm>
          <a:prstGeom prst="rect">
            <a:avLst/>
          </a:prstGeom>
        </p:spPr>
        <p:txBody>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AU" dirty="0">
                <a:solidFill>
                  <a:schemeClr val="bg1"/>
                </a:solidFill>
              </a:rPr>
              <a:t>Link to Event Evaluation</a:t>
            </a:r>
            <a:br>
              <a:rPr lang="en-AU" dirty="0">
                <a:solidFill>
                  <a:schemeClr val="bg1"/>
                </a:solidFill>
              </a:rPr>
            </a:br>
            <a:r>
              <a:rPr lang="en-AU" sz="2400" dirty="0">
                <a:solidFill>
                  <a:schemeClr val="bg1"/>
                </a:solidFill>
              </a:rPr>
              <a:t>https://www.sqlsaturday.com/818/EventEval.aspx</a:t>
            </a:r>
          </a:p>
        </p:txBody>
      </p:sp>
      <p:sp>
        <p:nvSpPr>
          <p:cNvPr id="8" name="Rectangle 7">
            <a:extLst>
              <a:ext uri="{FF2B5EF4-FFF2-40B4-BE49-F238E27FC236}">
                <a16:creationId xmlns:a16="http://schemas.microsoft.com/office/drawing/2014/main" id="{C445A2B0-7FF7-4CF5-8EBA-2A8DB180708C}"/>
              </a:ext>
            </a:extLst>
          </p:cNvPr>
          <p:cNvSpPr/>
          <p:nvPr/>
        </p:nvSpPr>
        <p:spPr>
          <a:xfrm>
            <a:off x="376544" y="503617"/>
            <a:ext cx="7097329" cy="830997"/>
          </a:xfrm>
          <a:prstGeom prst="rect">
            <a:avLst/>
          </a:prstGeom>
        </p:spPr>
        <p:txBody>
          <a:bodyPr wrap="square">
            <a:spAutoFit/>
          </a:bodyPr>
          <a:lstStyle/>
          <a:p>
            <a:r>
              <a:rPr lang="en-AU" sz="4800" dirty="0">
                <a:solidFill>
                  <a:schemeClr val="bg1"/>
                </a:solidFill>
              </a:rPr>
              <a:t>Evaluations</a:t>
            </a:r>
            <a:endParaRPr lang="en-AU" sz="4800" dirty="0"/>
          </a:p>
        </p:txBody>
      </p:sp>
    </p:spTree>
    <p:extLst>
      <p:ext uri="{BB962C8B-B14F-4D97-AF65-F5344CB8AC3E}">
        <p14:creationId xmlns:p14="http://schemas.microsoft.com/office/powerpoint/2010/main" val="473302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pic>
        <p:nvPicPr>
          <p:cNvPr id="7" name="Picture 6">
            <a:extLst>
              <a:ext uri="{FF2B5EF4-FFF2-40B4-BE49-F238E27FC236}">
                <a16:creationId xmlns:a16="http://schemas.microsoft.com/office/drawing/2014/main" id="{FEEB4677-5AEF-463D-8AC2-5A2151ABD3AB}"/>
              </a:ext>
            </a:extLst>
          </p:cNvPr>
          <p:cNvPicPr>
            <a:picLocks noChangeAspect="1"/>
          </p:cNvPicPr>
          <p:nvPr/>
        </p:nvPicPr>
        <p:blipFill>
          <a:blip r:embed="rId2"/>
          <a:stretch>
            <a:fillRect/>
          </a:stretch>
        </p:blipFill>
        <p:spPr>
          <a:xfrm>
            <a:off x="8968917" y="2361468"/>
            <a:ext cx="1757237" cy="1757237"/>
          </a:xfrm>
          <a:prstGeom prst="rect">
            <a:avLst/>
          </a:prstGeom>
        </p:spPr>
      </p:pic>
    </p:spTree>
    <p:extLst>
      <p:ext uri="{BB962C8B-B14F-4D97-AF65-F5344CB8AC3E}">
        <p14:creationId xmlns:p14="http://schemas.microsoft.com/office/powerpoint/2010/main" val="615761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#SQLSat818</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#SQLSAT818</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62278</TotalTime>
  <Words>1386</Words>
  <Application>Microsoft Office PowerPoint</Application>
  <PresentationFormat>Custom</PresentationFormat>
  <Paragraphs>260</Paragraphs>
  <Slides>58</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290</cp:revision>
  <dcterms:created xsi:type="dcterms:W3CDTF">2011-08-19T20:30:49Z</dcterms:created>
  <dcterms:modified xsi:type="dcterms:W3CDTF">2019-01-26T03:15:34Z</dcterms:modified>
</cp:coreProperties>
</file>